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2" Type="http://schemas.openxmlformats.org/officeDocument/2006/relationships/slide" Target="slides/slide7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3f34bf3024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3f34bf3024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33f34bf302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33f34bf302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3f34bf3024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33f34bf3024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3f34bf3024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3f34bf3024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3f34bf3024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3f34bf3024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3f34bf3024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3f34bf3024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 title="Apresentação para clínica de nutrição minimalista verde roxo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42300"/>
            <a:ext cx="9144000" cy="525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4" title="Apresentação PS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18533" y="-66675"/>
            <a:ext cx="9262531" cy="5210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5" title="Apresentação PS-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18533" y="-66675"/>
            <a:ext cx="9262531" cy="5210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6" title="Apresentação PS-6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94575" y="-66675"/>
            <a:ext cx="9338573" cy="525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7" title="Apresentação PS-4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18534" y="-86225"/>
            <a:ext cx="9297307" cy="522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8" title="Apresentação PS-5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18533" y="-66675"/>
            <a:ext cx="9262531" cy="5210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9" title="Apresentação para clínica de nutrição minimalista verde roxo-5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18533" y="-66675"/>
            <a:ext cx="9262531" cy="5210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